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13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39EE-35F5-4100-D310-5F401877A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E0ED4-A3E4-493F-4F05-5386B6D76F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9FB8D-5BAA-E15C-4769-785F27DE0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F2CC3-2EF3-D1E1-447F-9D32A8304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03D30-7DB4-39E5-64EE-3B2A12BEA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311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B602C-1ABD-2FF9-F620-5397C9F9F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935FD7-233A-1E86-EAD4-2A424F79F0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56854-B6EE-0BAC-643C-5F6F06F9D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F5E08-2D38-D659-D124-B92DF0E69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7F93C-1443-5FEE-D432-08FF9D3A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3690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9E8876-40B4-B894-122F-B8496F7163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0E65ED-9F07-6C03-DF7F-6445517BD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1F7FB-F455-47AB-DBB5-4427BE543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55A0B-487B-4EB9-7669-D4B5055D9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2D657-7151-FFB5-5564-BDF7B61F9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6177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7E8A-EA7E-7684-745F-5A063F838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D57E4-0610-63F2-EA99-1AA4F911D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4EBC6-383B-A4CA-AA6D-025B89DF2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4077B-41EB-E14F-818A-30AF6E039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D8D5B-61C7-3852-E04F-6C1635898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354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CC831-972C-39BC-0785-091E062BF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DEB8-0FF1-2E44-C201-48C6FA7BF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049BB-26D1-BAA8-C3F1-FECE8B58A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B60F8-FF41-3943-4D77-968CDAD81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93E8E-F2C5-8521-3676-BFE4BD4CA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194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005C5-7AA7-D67D-0CE3-04D729D85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7F866-4095-5978-7917-CDF7FF1832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2E9F77-0AFB-6669-E576-A7CBAB52F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DD369A-5C93-4D5C-672F-B4DE38EA5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E43298-059E-9D3B-422F-7E6FEF3E7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9DE57-7824-9562-5B33-127C65712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8155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03458-8046-CC9F-5A35-0A84DAB8C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2DA7B-A8B8-BC61-C470-FEAEB2776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C1EBEA-4CCF-7BBC-70F3-02E465852C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93CF98-6AC6-09DD-9138-33394D9264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288445-332E-4F8A-F89D-33F71D379D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015AFB-4BBE-2557-4413-8FA217109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A7DD65-AAE1-FEC9-C647-40CC739C2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4824C9-608C-16D8-1498-CFF022947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756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83C54-AA32-C310-AC4F-559B94B56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D7327A-C5C2-F4F6-30F2-229F1B716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3E430B-A3A9-904E-BEEE-C9937323F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FCA654-D56B-6AAF-D728-A44DBC26D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820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867147-2FB1-2A1A-3A2A-73EE37882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49045C-9C37-DB4C-2753-1D3C90CE1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BE6A0-83FF-5C74-C027-A38A64E19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6202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AEBA-6E8E-A330-6D1B-B5C0F31CC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6EB9D-83EE-FD3F-2BDA-02F430FF8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7AF70E-F5E1-7B20-DEA2-6900014B88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6F2BD-20AC-B8DA-D65C-852A43DF0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7A803B-ECAD-9E99-62BF-0FB2BA5FE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943A0-C59B-8042-EC9D-E48C35DA2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2892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FDDB7-6785-2CBB-54DB-2A97EB465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60389B-A6B9-FB9B-6D15-DE2BD8C5B1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7BC9CD-7EBD-242F-45A1-22E4C850F6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7D59E7-D35C-9A45-CCE2-B841F1969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4C0D7-6E50-6AC5-1D1A-DF7B45F08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BB9C5-E36B-3F2E-A5F9-64837CFC5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212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8A469-04D7-1D60-60A5-688388B05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1D51D-46E5-5EC4-5523-60CF6DA73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24A18-C32F-F799-D386-EC80EC24FA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1D6B7C-2C7D-4FDD-993A-EC588B291549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54B7A-6CCC-2B1D-5815-F32ECF4E9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27CA8-19DA-F56B-1FF9-B20E410EB2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DEDE72-34C8-42D6-9FCF-1059ABFD6D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9422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AE687-E3E4-2B37-B39A-2E1C583128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0" r="22500"/>
          <a:stretch>
            <a:fillRect/>
          </a:stretch>
        </p:blipFill>
        <p:spPr>
          <a:xfrm>
            <a:off x="2743201" y="103909"/>
            <a:ext cx="6705600" cy="665018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91191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Songyan Zhu</dc:creator>
  <cp:lastModifiedBy>Songyan Zhu</cp:lastModifiedBy>
  <cp:revision>1</cp:revision>
  <dcterms:created xsi:type="dcterms:W3CDTF">2026-02-21T10:01:41Z</dcterms:created>
  <dcterms:modified xsi:type="dcterms:W3CDTF">2026-02-21T10:02:42Z</dcterms:modified>
</cp:coreProperties>
</file>

<file path=docProps/thumbnail.jpeg>
</file>